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sldIdLst>
    <p:sldId id="261" r:id="rId5"/>
    <p:sldId id="260" r:id="rId6"/>
    <p:sldId id="262" r:id="rId7"/>
    <p:sldId id="257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2B2A"/>
    <a:srgbClr val="F9A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098EB9-68C0-4069-AAC4-DBF98515DBE4}" v="4" dt="2021-09-14T12:28:32.9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3792" autoAdjust="0"/>
  </p:normalViewPr>
  <p:slideViewPr>
    <p:cSldViewPr snapToGrid="0" snapToObjects="1">
      <p:cViewPr varScale="1">
        <p:scale>
          <a:sx n="64" d="100"/>
          <a:sy n="64" d="100"/>
        </p:scale>
        <p:origin x="728" y="-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8" d="100"/>
          <a:sy n="128" d="100"/>
        </p:scale>
        <p:origin x="57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k Lee" userId="S::bik.lee@citb.co.uk::9e7cc059-1d37-4033-a350-23d97f9fcd60" providerId="AD" clId="Web-{6A098EB9-68C0-4069-AAC4-DBF98515DBE4}"/>
    <pc:docChg chg="modSld">
      <pc:chgData name="Bik Lee" userId="S::bik.lee@citb.co.uk::9e7cc059-1d37-4033-a350-23d97f9fcd60" providerId="AD" clId="Web-{6A098EB9-68C0-4069-AAC4-DBF98515DBE4}" dt="2021-09-14T12:28:32.951" v="3"/>
      <pc:docMkLst>
        <pc:docMk/>
      </pc:docMkLst>
      <pc:sldChg chg="addSp delSp">
        <pc:chgData name="Bik Lee" userId="S::bik.lee@citb.co.uk::9e7cc059-1d37-4033-a350-23d97f9fcd60" providerId="AD" clId="Web-{6A098EB9-68C0-4069-AAC4-DBF98515DBE4}" dt="2021-09-14T12:28:32.951" v="3"/>
        <pc:sldMkLst>
          <pc:docMk/>
          <pc:sldMk cId="1404396889" sldId="261"/>
        </pc:sldMkLst>
        <pc:picChg chg="add del">
          <ac:chgData name="Bik Lee" userId="S::bik.lee@citb.co.uk::9e7cc059-1d37-4033-a350-23d97f9fcd60" providerId="AD" clId="Web-{6A098EB9-68C0-4069-AAC4-DBF98515DBE4}" dt="2021-09-14T12:28:32.951" v="3"/>
          <ac:picMkLst>
            <pc:docMk/>
            <pc:sldMk cId="1404396889" sldId="261"/>
            <ac:picMk id="4" creationId="{69102EA7-B0E1-3A48-A750-0B18E2E49F77}"/>
          </ac:picMkLst>
        </pc:picChg>
      </pc:sldChg>
    </pc:docChg>
  </pc:docChgLst>
  <pc:docChgLst>
    <pc:chgData name="Connor Marshall" userId="4806c8b2-f3ab-42b1-9a44-938420735cfe" providerId="ADAL" clId="{C3C50456-8D4A-4A93-9933-0D44D382B7D8}"/>
    <pc:docChg chg="modSld">
      <pc:chgData name="Connor Marshall" userId="4806c8b2-f3ab-42b1-9a44-938420735cfe" providerId="ADAL" clId="{C3C50456-8D4A-4A93-9933-0D44D382B7D8}" dt="2021-08-31T16:06:56.635" v="12" actId="1076"/>
      <pc:docMkLst>
        <pc:docMk/>
      </pc:docMkLst>
      <pc:sldChg chg="modSp mod">
        <pc:chgData name="Connor Marshall" userId="4806c8b2-f3ab-42b1-9a44-938420735cfe" providerId="ADAL" clId="{C3C50456-8D4A-4A93-9933-0D44D382B7D8}" dt="2021-08-31T16:06:56.635" v="12" actId="1076"/>
        <pc:sldMkLst>
          <pc:docMk/>
          <pc:sldMk cId="1404396889" sldId="261"/>
        </pc:sldMkLst>
        <pc:picChg chg="mod">
          <ac:chgData name="Connor Marshall" userId="4806c8b2-f3ab-42b1-9a44-938420735cfe" providerId="ADAL" clId="{C3C50456-8D4A-4A93-9933-0D44D382B7D8}" dt="2021-08-31T16:06:56.635" v="12" actId="1076"/>
          <ac:picMkLst>
            <pc:docMk/>
            <pc:sldMk cId="1404396889" sldId="261"/>
            <ac:picMk id="4" creationId="{69102EA7-B0E1-3A48-A750-0B18E2E49F7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E7B10-E827-3D4B-BA2C-075B0F3F7B82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F39F8-D4AB-C440-9B47-38AC51990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14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, engineering drawing&#10;&#10;Description automatically generated">
            <a:extLst>
              <a:ext uri="{FF2B5EF4-FFF2-40B4-BE49-F238E27FC236}">
                <a16:creationId xmlns:a16="http://schemas.microsoft.com/office/drawing/2014/main" id="{3290663D-8B1E-F14D-AB35-DE1BE4466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11785" y="-5444528"/>
            <a:ext cx="13603785" cy="1926168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4CC3EBA-E430-064D-BDD2-4093E2A79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000" t="44057" r="48804" b="43479"/>
          <a:stretch/>
        </p:blipFill>
        <p:spPr>
          <a:xfrm>
            <a:off x="3339853" y="2703442"/>
            <a:ext cx="5233997" cy="101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55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67327E44-BE2E-8940-BCF7-BB31BBE91E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11785" y="-5444528"/>
            <a:ext cx="13603785" cy="19261688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1F42C3B-BB2E-8046-B258-6C0FEDDBCE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8680" y="1959429"/>
            <a:ext cx="4710799" cy="248194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US" dirty="0"/>
              <a:t>Intro title to go in here over a few lines</a:t>
            </a:r>
          </a:p>
        </p:txBody>
      </p:sp>
    </p:spTree>
    <p:extLst>
      <p:ext uri="{BB962C8B-B14F-4D97-AF65-F5344CB8AC3E}">
        <p14:creationId xmlns:p14="http://schemas.microsoft.com/office/powerpoint/2010/main" val="2499063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39E9A4D-B81A-FE4A-A9B0-D40216C5C9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4505" y="878003"/>
            <a:ext cx="4710799" cy="90025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US" dirty="0"/>
              <a:t>Text to go in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1A7D58-9132-924A-A5F7-F5392985B5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4505" y="1778257"/>
            <a:ext cx="4379495" cy="435161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dolor sit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consectetuer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adipiscing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sed diam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nonummy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nibh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euismod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tincidunt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laoreet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dolore magna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aliquam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Volutpat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Ut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wisi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enim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 minim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veniam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nostrud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exerci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tation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ullamcorper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suscipit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lobortis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nisl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aliquip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 ea.</a:t>
            </a:r>
          </a:p>
          <a:p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Iriure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dolor in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hendrerit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vulputate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esse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molestie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consequat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vel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illum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dolore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feugiat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nulla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facilisis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vero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eros et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accumsan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iusto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odio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dignissim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qui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blandit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praesent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luptatum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zzril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delenit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duis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dolore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feugait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nulla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D3625DFA-5DFB-E64C-81F6-8DAE455937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130691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39E9A4D-B81A-FE4A-A9B0-D40216C5C9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4505" y="878003"/>
            <a:ext cx="10282990" cy="90025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US" dirty="0"/>
              <a:t>Text to go in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1A7D58-9132-924A-A5F7-F5392985B5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4505" y="1778257"/>
            <a:ext cx="3160295" cy="435161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dolor sit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consectetuer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adipiscing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sed diam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nonummy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nibh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euismod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tincidunt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laoreet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dolore magna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aliquam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Volutpat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Ut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wisi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enim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 minim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veniam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nostrud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exerci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tation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ullamcorper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suscipit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lobortis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nisl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aliquip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 ea.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dolor sit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consectetuer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adipiscing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sed diam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nonummy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nibh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euismod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tincidunt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laoreet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dolore magna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aliquam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63DD249-A49D-334B-AF8B-C385EA649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8972" y="1778257"/>
            <a:ext cx="3160295" cy="435161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dolor sit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consectetuer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adipiscing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sed diam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nonummy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nibh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euismod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tincidunt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laoreet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dolore magna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aliquam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Volutpat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Ut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wisi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enim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 minim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veniam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nostrud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exerci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tation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ullamcorper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suscipit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lobortis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nisl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aliquip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 ea.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dolor sit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consectetuer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adipiscing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sed diam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nonummy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nibh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euismod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tincidunt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laoreet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dolore magna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aliquam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65E3384-115E-BE4A-8A7E-7BDA918675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3439" y="1778257"/>
            <a:ext cx="3160295" cy="435161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 sz="3200" b="1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dolor sit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consectetuer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adipiscing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sed diam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nonummy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nibh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euismod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tincidunt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laoreet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dolore magna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aliquam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Volutpat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Ut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wisi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enim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 minim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veniam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nostrud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exerci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tation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ullamcorper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suscipit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lobortis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nisl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aliquip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 ea.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dolor sit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consectetuer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adipiscing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sed diam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nonummy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nibh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euismod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tincidunt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laoreet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dolore magna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aliquam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910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80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C204AC-F291-0C47-8824-83FA18CF6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64" t="31866" r="7455" b="3778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9102EA7-B0E1-3A48-A750-0B18E2E49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06077" y="-1255119"/>
            <a:ext cx="16169811" cy="936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96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3C0FBF6-E083-0943-9C07-025E15CB72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1309" y="1842945"/>
            <a:ext cx="4710799" cy="900254"/>
          </a:xfrm>
        </p:spPr>
        <p:txBody>
          <a:bodyPr/>
          <a:lstStyle/>
          <a:p>
            <a:r>
              <a:rPr lang="en-US" sz="6000" dirty="0"/>
              <a:t>Title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2D69EAE-317B-7142-9F20-2C2445686642}"/>
              </a:ext>
            </a:extLst>
          </p:cNvPr>
          <p:cNvSpPr txBox="1">
            <a:spLocks/>
          </p:cNvSpPr>
          <p:nvPr/>
        </p:nvSpPr>
        <p:spPr>
          <a:xfrm>
            <a:off x="1691309" y="2862276"/>
            <a:ext cx="4710799" cy="90025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1" kern="1200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1" kern="1200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Sub-heading to appear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34D423-32BB-6B4B-8FA1-E4431E91C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5" b="47325"/>
          <a:stretch/>
        </p:blipFill>
        <p:spPr>
          <a:xfrm>
            <a:off x="-1" y="3319261"/>
            <a:ext cx="12175433" cy="35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7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3A4787-B4FB-6441-A1FF-5AA998F40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8" t="18981" r="2694" b="5657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2D69EAE-317B-7142-9F20-2C2445686642}"/>
              </a:ext>
            </a:extLst>
          </p:cNvPr>
          <p:cNvSpPr txBox="1">
            <a:spLocks/>
          </p:cNvSpPr>
          <p:nvPr/>
        </p:nvSpPr>
        <p:spPr>
          <a:xfrm>
            <a:off x="1691309" y="2862276"/>
            <a:ext cx="4710799" cy="90025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1" kern="1200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1" kern="1200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F9AE1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Sub-heading to appear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3C0FBF6-E083-0943-9C07-025E15CB72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1309" y="1842945"/>
            <a:ext cx="4710799" cy="900254"/>
          </a:xfrm>
        </p:spPr>
        <p:txBody>
          <a:bodyPr/>
          <a:lstStyle/>
          <a:p>
            <a:r>
              <a:rPr lang="en-US" sz="6000" dirty="0"/>
              <a:t>Title page</a:t>
            </a:r>
          </a:p>
        </p:txBody>
      </p:sp>
    </p:spTree>
    <p:extLst>
      <p:ext uri="{BB962C8B-B14F-4D97-AF65-F5344CB8AC3E}">
        <p14:creationId xmlns:p14="http://schemas.microsoft.com/office/powerpoint/2010/main" val="2632325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E2948-0297-9744-944F-BA3184A225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505" y="2528746"/>
            <a:ext cx="4710799" cy="90025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22C86-CEFB-D24D-85C9-68A2154FA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505" y="3429000"/>
            <a:ext cx="4379495" cy="174218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A78C6B-7206-3449-BBD5-F3D2B1135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68" r="31904" b="18377"/>
          <a:stretch/>
        </p:blipFill>
        <p:spPr>
          <a:xfrm>
            <a:off x="6109234" y="0"/>
            <a:ext cx="6082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40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E2948-0297-9744-944F-BA3184A225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505" y="1179631"/>
            <a:ext cx="4710799" cy="90025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22C86-CEFB-D24D-85C9-68A2154FA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505" y="2079885"/>
            <a:ext cx="4379495" cy="359848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Project &amp;amp; construction management - Ramboll UK Limited">
            <a:extLst>
              <a:ext uri="{FF2B5EF4-FFF2-40B4-BE49-F238E27FC236}">
                <a16:creationId xmlns:a16="http://schemas.microsoft.com/office/drawing/2014/main" id="{448B94F1-A6C9-254D-9095-15ED04C0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r="36566"/>
          <a:stretch/>
        </p:blipFill>
        <p:spPr bwMode="auto">
          <a:xfrm>
            <a:off x="6670624" y="0"/>
            <a:ext cx="5521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69550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BAC2274BA7094F936BCB0BB318F40D" ma:contentTypeVersion="12" ma:contentTypeDescription="Create a new document." ma:contentTypeScope="" ma:versionID="d8f64855aa12f28132c26184f10f3fc2">
  <xsd:schema xmlns:xsd="http://www.w3.org/2001/XMLSchema" xmlns:xs="http://www.w3.org/2001/XMLSchema" xmlns:p="http://schemas.microsoft.com/office/2006/metadata/properties" xmlns:ns2="0ef5ffe6-6a21-4a60-8d6a-020b66937a0c" xmlns:ns3="bc9c0332-b9ec-40bc-a0ad-33781663e623" targetNamespace="http://schemas.microsoft.com/office/2006/metadata/properties" ma:root="true" ma:fieldsID="da1f43b2b4190248b773ac52507580e1" ns2:_="" ns3:_="">
    <xsd:import namespace="0ef5ffe6-6a21-4a60-8d6a-020b66937a0c"/>
    <xsd:import namespace="bc9c0332-b9ec-40bc-a0ad-33781663e6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f5ffe6-6a21-4a60-8d6a-020b66937a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9c0332-b9ec-40bc-a0ad-33781663e62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477DF8-BA79-460B-8BFF-B5F730D33F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69E3D0-610B-4DD2-B455-EE34E47F4732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e3f0332a-c50d-4bdb-8eda-76811d846d67"/>
    <ds:schemaRef ds:uri="http://schemas.openxmlformats.org/package/2006/metadata/core-properties"/>
    <ds:schemaRef ds:uri="d2758ed4-98a3-4116-925d-96ff202e0eb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5C1BF7F-3ED6-4E0D-BDD1-BFCAFE512F9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4559</TotalTime>
  <Words>12</Words>
  <Application>Microsoft Office PowerPoint</Application>
  <PresentationFormat>Widescreen</PresentationFormat>
  <Paragraphs>4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Master Pages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Ozsoy</dc:creator>
  <cp:lastModifiedBy>Connor Marshall</cp:lastModifiedBy>
  <cp:revision>21</cp:revision>
  <dcterms:created xsi:type="dcterms:W3CDTF">2021-06-18T15:19:54Z</dcterms:created>
  <dcterms:modified xsi:type="dcterms:W3CDTF">2021-09-14T12:28:35Z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0x0101001EBAC2274BA7094F936BCB0BB318F40D</vt:lpwstr>
  </property>
</Properties>
</file>